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724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185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6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79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644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860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607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908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893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635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668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78308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3412BF-3DC3-48AC-8E7F-6D4CA37DCC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6034" y="4376568"/>
            <a:ext cx="8973425" cy="681993"/>
          </a:xfrm>
        </p:spPr>
        <p:txBody>
          <a:bodyPr>
            <a:normAutofit/>
          </a:bodyPr>
          <a:lstStyle/>
          <a:p>
            <a:pPr algn="ctr"/>
            <a:r>
              <a:rPr lang="en-US" sz="2400" dirty="0">
                <a:solidFill>
                  <a:srgbClr val="FFC000"/>
                </a:solidFill>
              </a:rPr>
              <a:t>Microsoft Power Bi</a:t>
            </a:r>
            <a:endParaRPr lang="ru-RU" sz="2400" dirty="0">
              <a:solidFill>
                <a:srgbClr val="FFC000"/>
              </a:solidFill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D5D0A424-9D3F-44A2-9A7F-84F1FDE26780}"/>
              </a:ext>
            </a:extLst>
          </p:cNvPr>
          <p:cNvSpPr txBox="1">
            <a:spLocks/>
          </p:cNvSpPr>
          <p:nvPr/>
        </p:nvSpPr>
        <p:spPr>
          <a:xfrm>
            <a:off x="1496033" y="1433430"/>
            <a:ext cx="8973425" cy="95882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dirty="0">
                <a:solidFill>
                  <a:srgbClr val="00B050"/>
                </a:solidFill>
              </a:rPr>
              <a:t>The lecture 14</a:t>
            </a: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352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F44A52-2611-4BD5-B2FB-E9B9CA0D7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931177"/>
            <a:ext cx="10131425" cy="53239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Power bi features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C8FB64-3439-483A-866D-3B5F1AD428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845578"/>
            <a:ext cx="10131425" cy="779633"/>
          </a:xfrm>
        </p:spPr>
        <p:txBody>
          <a:bodyPr>
            <a:normAutofit/>
          </a:bodyPr>
          <a:lstStyle/>
          <a:p>
            <a:r>
              <a:rPr lang="en-US" dirty="0"/>
              <a:t>Drag fields from the “Fields” area onto the existing field area. If you drop them somewhere else on the canvas, they would plot individually as a unit parameter and will not contribute to the group plotting.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862FD14-B511-4401-B7B6-F0714DD346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9889" y="2534425"/>
            <a:ext cx="7036783" cy="4279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0927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6DC7CA-4588-4BE5-A18D-1110B3935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855677"/>
            <a:ext cx="10131425" cy="604008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Power bi features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22C604D-DB09-4A88-9557-04AC1C37E7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5715" y="1979889"/>
            <a:ext cx="7140569" cy="4462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9338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AF933-A271-427C-BC88-79F3883A9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864313"/>
            <a:ext cx="10131425" cy="60376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Power bi features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98C587A-B713-4430-ADAF-BBD5C983E6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65315" y="1979888"/>
            <a:ext cx="7261370" cy="4538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488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FC703C-B276-4911-8941-C69B9C602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5860" y="797201"/>
            <a:ext cx="10131425" cy="64570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Power bi features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E9992EE9-1683-4FAC-B1D3-86FCBEC44A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72694" y="2088945"/>
            <a:ext cx="7046612" cy="440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684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A913B270-D19E-4464-A563-BF682A8C98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25751" y="1799597"/>
            <a:ext cx="7798426" cy="4876852"/>
          </a:xfrm>
          <a:prstGeom prst="rect">
            <a:avLst/>
          </a:prstGeom>
        </p:spPr>
      </p:pic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30BAF017-04B0-40AB-B56D-B714B21DAE0B}"/>
              </a:ext>
            </a:extLst>
          </p:cNvPr>
          <p:cNvSpPr txBox="1">
            <a:spLocks/>
          </p:cNvSpPr>
          <p:nvPr/>
        </p:nvSpPr>
        <p:spPr>
          <a:xfrm>
            <a:off x="1609287" y="830510"/>
            <a:ext cx="8973425" cy="72285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200" dirty="0">
                <a:solidFill>
                  <a:srgbClr val="FFC000"/>
                </a:solidFill>
              </a:rPr>
              <a:t>Power Bi</a:t>
            </a:r>
            <a:endParaRPr lang="ru-RU" sz="3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190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BFD1EC-7033-43B3-94BA-547CAD437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796953"/>
            <a:ext cx="10131425" cy="70467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POWER BI Dashboards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DE0B719-D2CC-40C3-90CD-3864B18E34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7442" y="1904388"/>
            <a:ext cx="9637116" cy="475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443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BF12C7-3715-4194-AC31-304351A10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46" y="777381"/>
            <a:ext cx="10131425" cy="74941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Power bi features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E9BCE12-0A42-4AB8-A956-F36ED69EE9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3379" y="1846402"/>
            <a:ext cx="7105242" cy="5011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815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B6B034-32B6-4E1F-84B8-9A6BFFA7E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256" y="844493"/>
            <a:ext cx="10131425" cy="61799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Power bi work area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3FF0D6-23D5-457B-812A-099A757045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521" y="1959527"/>
            <a:ext cx="10974897" cy="61799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You will come across a dialog box with variety of options with different file types to load. Select the file type of your choice and proceed with “Connect”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503A6B5-1A1C-43CA-976C-8D37A08560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3829" y="2577517"/>
            <a:ext cx="6060058" cy="4280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938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BA9D5C-B5C5-41C5-9CB1-43A570B0D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190" y="872455"/>
            <a:ext cx="10131425" cy="57045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Power bi relations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86EA13C-FAF1-419A-B949-271D550724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77697" y="2038612"/>
            <a:ext cx="5636606" cy="4613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32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3CE528-6459-4540-9AC0-953B24062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897622"/>
            <a:ext cx="10131425" cy="58723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Power bi data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8F00EA9-4711-4E7B-94AE-4372EC0E27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0287" y="1814368"/>
            <a:ext cx="9771235" cy="4984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458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B3F1EB-B751-4B98-BE1A-2F20EB80F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636" y="813732"/>
            <a:ext cx="10131425" cy="56206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Power bi visualization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DAF5CD7-D9AF-4755-8C3B-A8356ED55A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6659" y="1831144"/>
            <a:ext cx="9567955" cy="4951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10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7BBA23-1D57-4CF0-BF26-0B806E193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45" y="889480"/>
            <a:ext cx="10131425" cy="66248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Power bi features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EEB1E6E3-795C-4F05-9907-9BEB460FEF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6348" y="2047001"/>
            <a:ext cx="8979303" cy="4454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849251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60</TotalTime>
  <Words>114</Words>
  <Application>Microsoft Office PowerPoint</Application>
  <PresentationFormat>Широкоэкранный</PresentationFormat>
  <Paragraphs>16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Corbel</vt:lpstr>
      <vt:lpstr>Gill Sans MT</vt:lpstr>
      <vt:lpstr>Wingdings 2</vt:lpstr>
      <vt:lpstr>Дивиденд</vt:lpstr>
      <vt:lpstr>Microsoft Power Bi</vt:lpstr>
      <vt:lpstr>Презентация PowerPoint</vt:lpstr>
      <vt:lpstr>POWER BI Dashboards</vt:lpstr>
      <vt:lpstr>Power bi features</vt:lpstr>
      <vt:lpstr>Power bi work area</vt:lpstr>
      <vt:lpstr>Power bi relations</vt:lpstr>
      <vt:lpstr>Power bi data</vt:lpstr>
      <vt:lpstr>Power bi visualization</vt:lpstr>
      <vt:lpstr>Power bi features</vt:lpstr>
      <vt:lpstr>Power bi features</vt:lpstr>
      <vt:lpstr>Power bi features</vt:lpstr>
      <vt:lpstr>Power bi features</vt:lpstr>
      <vt:lpstr>Power bi features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 bi</dc:title>
  <dc:creator>Владислав Карюкин</dc:creator>
  <cp:lastModifiedBy>Карюкин Владислав</cp:lastModifiedBy>
  <cp:revision>7</cp:revision>
  <dcterms:created xsi:type="dcterms:W3CDTF">2019-11-13T03:12:42Z</dcterms:created>
  <dcterms:modified xsi:type="dcterms:W3CDTF">2021-01-14T19:13:54Z</dcterms:modified>
</cp:coreProperties>
</file>